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42" r:id="rId5"/>
    <p:sldId id="351" r:id="rId6"/>
    <p:sldId id="352" r:id="rId7"/>
    <p:sldId id="348" r:id="rId8"/>
    <p:sldId id="354" r:id="rId9"/>
    <p:sldId id="349" r:id="rId10"/>
    <p:sldId id="355" r:id="rId11"/>
    <p:sldId id="344" r:id="rId12"/>
    <p:sldId id="358" r:id="rId13"/>
    <p:sldId id="357" r:id="rId14"/>
    <p:sldId id="359" r:id="rId15"/>
    <p:sldId id="350" r:id="rId16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l-PL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646"/>
  </p:normalViewPr>
  <p:slideViewPr>
    <p:cSldViewPr snapToGrid="0" snapToObjects="1" showGuides="1">
      <p:cViewPr varScale="1">
        <p:scale>
          <a:sx n="73" d="100"/>
          <a:sy n="73" d="100"/>
        </p:scale>
        <p:origin x="62" y="2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0" d="100"/>
          <a:sy n="80" d="100"/>
        </p:scale>
        <p:origin x="398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l-PL" sz="1200"/>
            </a:lvl1pPr>
          </a:lstStyle>
          <a:p>
            <a:pPr rtl="0"/>
            <a:endParaRPr lang="pl-PL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l-PL" sz="1200"/>
            </a:lvl1pPr>
          </a:lstStyle>
          <a:p>
            <a:pPr rtl="0"/>
            <a:fld id="{1E8EB9F0-A201-434B-A612-C5CB9FA5C72A}" type="datetime1">
              <a:rPr lang="pl-PL" smtClean="0"/>
              <a:t>20.10.2024</a:t>
            </a:fld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l-PL" sz="1200"/>
            </a:lvl1pPr>
          </a:lstStyle>
          <a:p>
            <a:pPr rtl="0"/>
            <a:endParaRPr lang="pl-PL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l-PL" sz="1200"/>
            </a:lvl1pPr>
          </a:lstStyle>
          <a:p>
            <a:pPr rtl="0"/>
            <a:fld id="{463FF618-F07E-477B-AA5D-612E7A56D40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l-PL"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l-PL" sz="1200"/>
            </a:lvl1pPr>
          </a:lstStyle>
          <a:p>
            <a:fld id="{9AC7E5A4-1191-422F-9FF9-A756E22D80B4}" type="datetime1">
              <a:rPr lang="pl-PL" smtClean="0"/>
              <a:pPr/>
              <a:t>20.10.2024</a:t>
            </a:fld>
            <a:endParaRPr lang="pl-PL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l-PL"/>
            </a:def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l-PL" sz="1200"/>
            </a:lvl1pPr>
          </a:lstStyle>
          <a:p>
            <a:pPr rtl="0"/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l-PL" sz="1200"/>
            </a:lvl1pPr>
          </a:lstStyle>
          <a:p>
            <a:pPr rtl="0"/>
            <a:fld id="{DEF75CB5-5666-5049-9AE0-38EFD385C21E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l-PL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pl-PL" smtClean="0"/>
              <a:t>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952918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A80E44-4FAC-E92B-A211-FF964E09D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AE7A9D7D-C4CB-D299-AF87-73ADCC777C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10B1693A-25DC-2491-602E-69E20141C4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5357127-124E-0F7D-F01E-9550C2C447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pl-PL" smtClean="0"/>
              <a:t>10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585290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B8E37-F208-6F6B-7A3F-D5A778C41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33AA8CB9-1922-04C8-04BD-FC72FE438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20819B4F-9A11-BA60-E78E-6D871A06CE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7C445066-19B8-F591-3931-D56DC7C5F9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pl-PL" smtClean="0"/>
              <a:t>11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91625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DEF75CB5-5666-5049-9AE0-38EFD385C21E}" type="slidenum">
              <a:rPr lang="pl-PL" smtClean="0"/>
              <a:t>12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98932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pl-PL" smtClean="0"/>
              <a:t>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06019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DEF75CB5-5666-5049-9AE0-38EFD385C21E}" type="slidenum">
              <a:rPr lang="pl-PL" smtClean="0"/>
              <a:t>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pl-PL" smtClean="0"/>
              <a:t>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16696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F0EB8-D0B8-46FC-6D6A-0B17F8187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25F62D9F-A239-64D3-D99E-0F72A883CF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4375225E-6769-432F-5182-22806FE1B3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5501E75E-1818-8A05-69A9-254FD4BD4C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pl-PL" smtClean="0"/>
              <a:t>5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431179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pl-PL" smtClean="0"/>
              <a:t>6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367813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826E14-6368-13F2-84E9-AC02D9176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382F1A4C-B5F7-9C28-6347-113F93A97A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2D13C8B7-3ECC-8242-EBE3-F93F6E2DEA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CA1A8790-EF29-E4AC-79C2-29E1C25B88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pl-PL" smtClean="0"/>
              <a:t>7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5971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pl-PL" smtClean="0"/>
              <a:t>8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676687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078B4C-651D-9070-FE0D-E7281FADE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4E208391-704A-E13B-A8F3-69E22C3D14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456B95A9-1046-C7D3-752D-ED05AC35C0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74700C27-C5D1-6778-1B44-7C7A3B1852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pl-PL" smtClean="0"/>
              <a:t>9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73188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kład niestandardow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Zawartość — symbol zastępczy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Zawartość — symbol zastępczy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pl-PL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pl-PL"/>
              <a:t>Kliknij, aby edytować tytuł</a:t>
            </a:r>
          </a:p>
        </p:txBody>
      </p:sp>
      <p:sp>
        <p:nvSpPr>
          <p:cNvPr id="12" name="Podtytuł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pl-PL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Calibri Light" panose="020B0303030204020804" pitchFamily="34" charset="0"/>
              </a:defRPr>
            </a:lvl1pPr>
            <a:lvl2pPr marL="457200" indent="0" algn="ctr">
              <a:buNone/>
              <a:defRPr lang="pl-PL" sz="2000"/>
            </a:lvl2pPr>
            <a:lvl3pPr marL="914400" indent="0" algn="ctr">
              <a:buNone/>
              <a:defRPr lang="pl-PL" sz="1800"/>
            </a:lvl3pPr>
            <a:lvl4pPr marL="1371600" indent="0" algn="ctr">
              <a:buNone/>
              <a:defRPr lang="pl-PL" sz="1600"/>
            </a:lvl4pPr>
            <a:lvl5pPr marL="1828800" indent="0" algn="ctr">
              <a:buNone/>
              <a:defRPr lang="pl-PL" sz="1600"/>
            </a:lvl5pPr>
            <a:lvl6pPr marL="2286000" indent="0" algn="ctr">
              <a:buNone/>
              <a:defRPr lang="pl-PL" sz="1600"/>
            </a:lvl6pPr>
            <a:lvl7pPr marL="2743200" indent="0" algn="ctr">
              <a:buNone/>
              <a:defRPr lang="pl-PL" sz="1600"/>
            </a:lvl7pPr>
            <a:lvl8pPr marL="3200400" indent="0" algn="ctr">
              <a:buNone/>
              <a:defRPr lang="pl-PL" sz="1600"/>
            </a:lvl8pPr>
            <a:lvl9pPr marL="3657600" indent="0" algn="ctr">
              <a:buNone/>
              <a:defRPr lang="pl-PL" sz="1600"/>
            </a:lvl9pPr>
          </a:lstStyle>
          <a:p>
            <a:pPr rtl="0"/>
            <a:r>
              <a:rPr lang="pl-PL"/>
              <a:t>Kliknij, aby edytować podtytuł</a:t>
            </a:r>
          </a:p>
        </p:txBody>
      </p:sp>
      <p:sp>
        <p:nvSpPr>
          <p:cNvPr id="8" name="Tekst — symbol zastępczy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pl-PL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l-PL"/>
              <a:t>Kliknij, aby edytować styl wzorca tekstu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Układ niestandardowy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Zawartość — symbol zastępczy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Zawartość — symbol zastępczy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Prostokąt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pl-PL"/>
            </a:defPPr>
          </a:lstStyle>
          <a:p>
            <a:pPr rtl="0"/>
            <a:r>
              <a:rPr lang="pl-PL"/>
              <a:t>Kliknij, aby edytować styl tytułu</a:t>
            </a:r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sp>
        <p:nvSpPr>
          <p:cNvPr id="21" name="Tekst — symbol zastępczy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pl-PL" sz="2000"/>
            </a:lvl1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18" name="Tekst — symbol zastępczy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pl-PL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pl-PL"/>
            </a:pPr>
            <a:r>
              <a:rPr lang="pl-PL">
                <a:solidFill>
                  <a:schemeClr val="bg1"/>
                </a:solidFill>
              </a:rPr>
              <a:t>Kliknij, aby edytować styl wzorca tekstu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pl-PL"/>
            </a:pPr>
            <a:r>
              <a:rPr lang="pl-PL">
                <a:solidFill>
                  <a:schemeClr val="bg1"/>
                </a:solidFill>
              </a:rPr>
              <a:t>Kliknij, aby edytować styl wzorca tekstu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pl-PL"/>
            </a:pPr>
            <a:r>
              <a:rPr lang="pl-PL">
                <a:solidFill>
                  <a:schemeClr val="bg1"/>
                </a:solidFill>
              </a:rPr>
              <a:t>Kliknij, aby edytować styl wzorca tekstu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pl-PL"/>
            </a:pPr>
            <a:endParaRPr lang="pl-PL" dirty="0">
              <a:solidFill>
                <a:schemeClr val="bg1"/>
              </a:solidFill>
            </a:endParaRPr>
          </a:p>
          <a:p>
            <a:pPr rtl="0"/>
            <a:endParaRPr lang="pl-PL" dirty="0">
              <a:solidFill>
                <a:schemeClr val="bg1"/>
              </a:solidFill>
            </a:endParaRPr>
          </a:p>
          <a:p>
            <a:pPr rtl="0"/>
            <a:endParaRPr lang="pl-PL" dirty="0">
              <a:solidFill>
                <a:schemeClr val="bg1"/>
              </a:solidFill>
            </a:endParaRPr>
          </a:p>
        </p:txBody>
      </p:sp>
      <p:cxnSp>
        <p:nvCxnSpPr>
          <p:cNvPr id="15" name="Łącznik prosty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topka — symbol zastępczy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pl-PL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/>
              <a:t>Wyniki naukowe</a:t>
            </a:r>
          </a:p>
        </p:txBody>
      </p:sp>
      <p:sp>
        <p:nvSpPr>
          <p:cNvPr id="19" name="Numer slajdu — symbol zastępczy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pl-PL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6" name="Grafika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Układ niestandardowy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Obraz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Prostokąt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pl-PL" spc="0"/>
            </a:lvl1pPr>
          </a:lstStyle>
          <a:p>
            <a:pPr rtl="0"/>
            <a:r>
              <a:rPr lang="pl-PL"/>
              <a:t>Kliknij, aby edytować styl</a:t>
            </a:r>
          </a:p>
        </p:txBody>
      </p:sp>
      <p:sp>
        <p:nvSpPr>
          <p:cNvPr id="25" name="Tekst — symbol zastępczy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pl-PL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pl-PL">
                <a:solidFill>
                  <a:schemeClr val="bg1"/>
                </a:solidFill>
              </a:rPr>
              <a:t>Kliknij, aby edytować styl wzorca tekstu</a:t>
            </a:r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Łącznik prosty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 — symbol zastępczy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pl-PL" sz="2000"/>
            </a:lvl1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19" name="Tekst — symbol zastępczy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pl-PL" sz="2000"/>
            </a:lvl1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21" name="Tekst — symbol zastępczy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pl-PL" sz="2000"/>
            </a:lvl1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22" name="Stopka — symbol zastępczy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pl-PL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/>
              <a:t>Wyniki naukowe</a:t>
            </a:r>
          </a:p>
        </p:txBody>
      </p:sp>
      <p:sp>
        <p:nvSpPr>
          <p:cNvPr id="23" name="Numer slajdu — symbol zastępczy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pl-PL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4" name="Grafika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15" name="Grafika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16" name="Grafika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Układ niestandardowy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Obraz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Prostokąt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pl-PL" spc="0"/>
            </a:lvl1pPr>
          </a:lstStyle>
          <a:p>
            <a:pPr rtl="0"/>
            <a:r>
              <a:rPr lang="pl-PL"/>
              <a:t>Kliknij, aby edytować styl</a:t>
            </a:r>
          </a:p>
        </p:txBody>
      </p:sp>
      <p:sp>
        <p:nvSpPr>
          <p:cNvPr id="38" name="Tekst — symbol zastępczy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pl-PL" sz="2000" spc="300"/>
            </a:lvl1pPr>
          </a:lstStyle>
          <a:p>
            <a:pPr lvl="0" rtl="0"/>
            <a:r>
              <a:rPr lang="pl-PL"/>
              <a:t>Kliknij, aby edytować tekst</a:t>
            </a:r>
          </a:p>
        </p:txBody>
      </p:sp>
      <p:sp>
        <p:nvSpPr>
          <p:cNvPr id="40" name="Tekst — symbol zastępczy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pl-PL" sz="2000" spc="300"/>
            </a:lvl1pPr>
          </a:lstStyle>
          <a:p>
            <a:pPr lvl="0" rtl="0"/>
            <a:r>
              <a:rPr lang="pl-PL"/>
              <a:t>Kliknij, aby edytować tekst</a:t>
            </a:r>
          </a:p>
        </p:txBody>
      </p:sp>
      <p:sp>
        <p:nvSpPr>
          <p:cNvPr id="5" name="Zawartość — symbol zastępczy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pl-PL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pl-PL" sz="1600"/>
            </a:lvl2pPr>
            <a:lvl3pPr marL="859536" indent="-283464">
              <a:defRPr lang="pl-PL" sz="1600"/>
            </a:lvl3pPr>
            <a:lvl4pPr marL="1152144">
              <a:defRPr lang="pl-PL" sz="1600"/>
            </a:lvl4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</p:txBody>
      </p:sp>
      <p:sp>
        <p:nvSpPr>
          <p:cNvPr id="19" name="Zawartość — symbol zastępczy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pl-PL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pl-PL" sz="1600"/>
            </a:lvl2pPr>
            <a:lvl3pPr marL="859536" indent="-283464">
              <a:defRPr lang="pl-PL" sz="1600"/>
            </a:lvl3pPr>
            <a:lvl4pPr marL="1152144">
              <a:defRPr lang="pl-PL" sz="1600"/>
            </a:lvl4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</p:txBody>
      </p:sp>
      <p:sp>
        <p:nvSpPr>
          <p:cNvPr id="41" name="Grafika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42" name="Grafika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44" name="Grafika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15" name="Stopka — symbol zastępczy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pl-PL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/>
              <a:t>Wyniki naukowe</a:t>
            </a:r>
          </a:p>
        </p:txBody>
      </p:sp>
      <p:sp>
        <p:nvSpPr>
          <p:cNvPr id="16" name="Numer slajdu — symbol zastępczy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pl-PL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8" name="Grafika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rostokąt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sp>
        <p:nvSpPr>
          <p:cNvPr id="4" name="Zawartość — symbol zastępczy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pl-PL"/>
            </a:def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pl-PL" spc="0"/>
            </a:lvl1pPr>
          </a:lstStyle>
          <a:p>
            <a:pPr rtl="0"/>
            <a:r>
              <a:rPr lang="pl-PL"/>
              <a:t>Kliknij, aby edytować styl</a:t>
            </a:r>
          </a:p>
        </p:txBody>
      </p:sp>
      <p:sp>
        <p:nvSpPr>
          <p:cNvPr id="11" name="Grafika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13" name="Grafika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15" name="Stopka — symbol zastępczy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pl-PL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/>
              <a:t>Wyniki naukowe</a:t>
            </a:r>
          </a:p>
        </p:txBody>
      </p:sp>
      <p:sp>
        <p:nvSpPr>
          <p:cNvPr id="16" name="Numer slajdu — symbol zastępczy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pl-PL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7" name="Grafika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19" name="Grafika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tuł i zawartość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rostokąt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sp>
        <p:nvSpPr>
          <p:cNvPr id="8" name="Zawartość — symbol zastępczy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pl-PL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pl-PL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Kliknij, aby wstawić obraz lub grafikę tutaj</a:t>
            </a:r>
            <a:endParaRPr lang="pl-PL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pl-PL" spc="0"/>
            </a:lvl1pPr>
          </a:lstStyle>
          <a:p>
            <a:pPr rtl="0"/>
            <a:r>
              <a:rPr lang="pl-PL"/>
              <a:t>Kliknij, aby edytować styl</a:t>
            </a:r>
          </a:p>
        </p:txBody>
      </p:sp>
      <p:sp>
        <p:nvSpPr>
          <p:cNvPr id="11" name="Grafika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13" name="Grafika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15" name="Stopka — symbol zastępczy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pl-PL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/>
              <a:t>Wyniki naukowe</a:t>
            </a:r>
          </a:p>
        </p:txBody>
      </p:sp>
      <p:sp>
        <p:nvSpPr>
          <p:cNvPr id="16" name="Numer slajdu — symbol zastępczy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pl-PL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7" name="Grafika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19" name="Grafika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Układ niestandardowy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rostokąt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pl-PL" spc="0"/>
            </a:lvl1pPr>
          </a:lstStyle>
          <a:p>
            <a:pPr rtl="0"/>
            <a:r>
              <a:rPr lang="pl-PL"/>
              <a:t>Kliknij, aby edytować styl</a:t>
            </a:r>
          </a:p>
        </p:txBody>
      </p:sp>
      <p:sp>
        <p:nvSpPr>
          <p:cNvPr id="26" name="Zawartość — symbol zastępczy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pl-PL" sz="1800"/>
            </a:lvl1pPr>
            <a:lvl2pPr>
              <a:defRPr lang="pl-PL" sz="1600"/>
            </a:lvl2pPr>
            <a:lvl3pPr>
              <a:defRPr lang="pl-PL" sz="1400"/>
            </a:lvl3pPr>
            <a:lvl4pPr>
              <a:defRPr lang="pl-PL" sz="1200"/>
            </a:lvl4pPr>
            <a:lvl5pPr>
              <a:defRPr lang="pl-PL" sz="1200"/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</a:p>
        </p:txBody>
      </p:sp>
      <p:sp>
        <p:nvSpPr>
          <p:cNvPr id="23" name="Zawartość — symbol zastępczy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pl-PL" sz="1800"/>
            </a:lvl1pPr>
            <a:lvl2pPr>
              <a:defRPr lang="pl-PL" sz="1600"/>
            </a:lvl2pPr>
            <a:lvl3pPr>
              <a:defRPr lang="pl-PL" sz="1400"/>
            </a:lvl3pPr>
            <a:lvl4pPr>
              <a:defRPr lang="pl-PL" sz="1200"/>
            </a:lvl4pPr>
            <a:lvl5pPr>
              <a:defRPr lang="pl-PL" sz="1200"/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</a:p>
        </p:txBody>
      </p:sp>
      <p:sp>
        <p:nvSpPr>
          <p:cNvPr id="17" name="Zawartość — symbol zastępczy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pl-PL" sz="1800"/>
            </a:lvl1pPr>
            <a:lvl2pPr>
              <a:defRPr lang="pl-PL" sz="1600"/>
            </a:lvl2pPr>
            <a:lvl3pPr>
              <a:defRPr lang="pl-PL" sz="1400"/>
            </a:lvl3pPr>
            <a:lvl4pPr>
              <a:defRPr lang="pl-PL" sz="1200"/>
            </a:lvl4pPr>
            <a:lvl5pPr>
              <a:defRPr lang="pl-PL" sz="1200"/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</a:p>
        </p:txBody>
      </p:sp>
      <p:sp>
        <p:nvSpPr>
          <p:cNvPr id="14" name="Tekst — symbol zastępczy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pl-PL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pl-PL">
                <a:solidFill>
                  <a:schemeClr val="bg1"/>
                </a:solidFill>
              </a:rPr>
              <a:t>Kliknij, aby edytować styl wzorca tekstu</a:t>
            </a:r>
          </a:p>
        </p:txBody>
      </p:sp>
      <p:sp>
        <p:nvSpPr>
          <p:cNvPr id="24" name="Grafika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25" name="Ow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sp>
        <p:nvSpPr>
          <p:cNvPr id="13" name="Stopka — symbol zastępczy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pl-PL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/>
              <a:t>Wyniki naukowe</a:t>
            </a:r>
          </a:p>
        </p:txBody>
      </p:sp>
      <p:sp>
        <p:nvSpPr>
          <p:cNvPr id="15" name="Numer slajdu — symbol zastępczy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pl-PL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6" name="Grafika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Układ niestandardowy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Obraz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Prostokąt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pl-PL" spc="0"/>
            </a:lvl1pPr>
          </a:lstStyle>
          <a:p>
            <a:pPr rtl="0"/>
            <a:r>
              <a:rPr lang="pl-PL"/>
              <a:t>Kliknij, aby edytować styl</a:t>
            </a:r>
          </a:p>
        </p:txBody>
      </p:sp>
      <p:sp>
        <p:nvSpPr>
          <p:cNvPr id="21" name="Zawartość — symbol zastępczy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pl-PL" sz="1800"/>
            </a:lvl1pPr>
            <a:lvl2pPr>
              <a:defRPr lang="pl-PL" sz="1600"/>
            </a:lvl2pPr>
            <a:lvl3pPr>
              <a:defRPr lang="pl-PL" sz="1400"/>
            </a:lvl3pPr>
            <a:lvl4pPr>
              <a:defRPr lang="pl-PL" sz="1200"/>
            </a:lvl4pPr>
            <a:lvl5pPr>
              <a:defRPr lang="pl-PL" sz="1200"/>
            </a:lvl5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</a:p>
        </p:txBody>
      </p:sp>
      <p:sp>
        <p:nvSpPr>
          <p:cNvPr id="4" name="Obraz — symbol zastępczy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pl-PL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7" name="Grafika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9" name="Grafika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14" name="Stopka — symbol zastępczy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pl-PL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/>
              <a:t>Wyniki naukowe</a:t>
            </a:r>
          </a:p>
        </p:txBody>
      </p:sp>
      <p:sp>
        <p:nvSpPr>
          <p:cNvPr id="20" name="Numer slajdu — symbol zastępczy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pl-PL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6" name="Grafika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17" name="Grafika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Układ niestandardowy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Zawartość — symbol zastępczy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Zawartość — symbol zastępczy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Prostokąt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cxnSp>
        <p:nvCxnSpPr>
          <p:cNvPr id="19" name="Łącznik prosty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w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algn="ctr" rtl="0"/>
            <a:endParaRPr lang="pl-PL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pl-PL"/>
            </a:defPPr>
          </a:lstStyle>
          <a:p>
            <a:pPr rtl="0"/>
            <a:r>
              <a:rPr lang="pl-PL"/>
              <a:t>Kliknij, aby edytować tytuł</a:t>
            </a:r>
          </a:p>
        </p:txBody>
      </p:sp>
      <p:sp>
        <p:nvSpPr>
          <p:cNvPr id="28" name="Tekst — symbol zastępczy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pl-PL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16" name="Stopka — symbol zastępczy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pl-PL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/>
              <a:t>Wyniki naukowe</a:t>
            </a:r>
          </a:p>
        </p:txBody>
      </p:sp>
      <p:sp>
        <p:nvSpPr>
          <p:cNvPr id="17" name="Numer slajdu — symbol zastępczy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pl-PL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8" name="Grafika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pl-PL"/>
            </a:defPPr>
          </a:lstStyle>
          <a:p>
            <a:pPr rtl="0"/>
            <a:r>
              <a:rPr lang="pl-PL"/>
              <a:t>Kliknij, aby edytować styl wzorca tytułu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pl-PL"/>
            </a:def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pl-PL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pl-PL" dirty="0"/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pl-PL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pl-PL"/>
              <a:t>Wyniki naukowe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pl-PL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l-PL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pl-PL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pl-PL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pl-PL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pl-PL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pl-PL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l-PL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hiHofi/Aprendizaje-Computaciona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Clustering</a:t>
            </a:r>
            <a:endParaRPr lang="pl-PL" dirty="0"/>
          </a:p>
        </p:txBody>
      </p:sp>
      <p:sp>
        <p:nvSpPr>
          <p:cNvPr id="4" name="Podtytuł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Analyze the clustering performance of k-Means</a:t>
            </a:r>
            <a:endParaRPr lang="pl-PL" dirty="0"/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pl-PL"/>
            </a:defPPr>
          </a:lstStyle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Tomasz Janeczko</a:t>
            </a:r>
            <a:r>
              <a:rPr lang="en-US" dirty="0"/>
              <a:t>, </a:t>
            </a:r>
            <a:r>
              <a:rPr lang="pl-PL" b="1" i="0" dirty="0">
                <a:solidFill>
                  <a:srgbClr val="E4E6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Historic" panose="020B0502040204020203" pitchFamily="34" charset="0"/>
              </a:rPr>
              <a:t>Lukáš Hofman</a:t>
            </a:r>
            <a:endParaRPr lang="pl-P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BC866-879A-F22B-7EE8-B403C788F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A3B6C7F-F2E3-2B46-70E0-DD3DCDDE5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Comparison of the results</a:t>
            </a:r>
            <a:endParaRPr lang="pl-PL" dirty="0"/>
          </a:p>
        </p:txBody>
      </p:sp>
      <p:sp>
        <p:nvSpPr>
          <p:cNvPr id="10" name="Numer slajdu — symbol zastępczy 9">
            <a:extLst>
              <a:ext uri="{FF2B5EF4-FFF2-40B4-BE49-F238E27FC236}">
                <a16:creationId xmlns:a16="http://schemas.microsoft.com/office/drawing/2014/main" id="{2DCC753B-3B04-5937-4353-A36344E24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FE024F78-56A6-7740-B68D-8D4D026EDF3F}" type="slidenum">
              <a:rPr lang="pl-PL" smtClean="0"/>
              <a:pPr rtl="0"/>
              <a:t>10</a:t>
            </a:fld>
            <a:endParaRPr lang="pl-PL" dirty="0"/>
          </a:p>
        </p:txBody>
      </p: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09570612-8AC2-1D58-6F95-C9A5307CB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94452" y="2611476"/>
            <a:ext cx="643034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54F25651-94EB-2A37-C7EA-8C2FEED64F71}"/>
              </a:ext>
            </a:extLst>
          </p:cNvPr>
          <p:cNvSpPr>
            <a:spLocks noGrp="1"/>
          </p:cNvSpPr>
          <p:nvPr>
            <p:ph sz="quarter" idx="29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2474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6319F5-345B-A6F0-ECFC-3884460B5A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8594DAD-BF73-8056-976B-620B540BB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Conclusion and analyze of the performance</a:t>
            </a:r>
            <a:endParaRPr lang="pl-PL" dirty="0"/>
          </a:p>
        </p:txBody>
      </p:sp>
      <p:sp>
        <p:nvSpPr>
          <p:cNvPr id="10" name="Numer slajdu — symbol zastępczy 9">
            <a:extLst>
              <a:ext uri="{FF2B5EF4-FFF2-40B4-BE49-F238E27FC236}">
                <a16:creationId xmlns:a16="http://schemas.microsoft.com/office/drawing/2014/main" id="{8B937A2C-64C4-3052-61E3-AE04C2918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FE024F78-56A6-7740-B68D-8D4D026EDF3F}" type="slidenum">
              <a:rPr lang="pl-PL" smtClean="0"/>
              <a:pPr rtl="0"/>
              <a:t>11</a:t>
            </a:fld>
            <a:endParaRPr lang="pl-PL" dirty="0"/>
          </a:p>
        </p:txBody>
      </p: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D8CC2484-7F29-0D2C-E7FD-5E323D5C5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94452" y="2611476"/>
            <a:ext cx="643034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A18323D9-CAFA-C54A-392F-A77C22A481D2}"/>
              </a:ext>
            </a:extLst>
          </p:cNvPr>
          <p:cNvSpPr>
            <a:spLocks noGrp="1"/>
          </p:cNvSpPr>
          <p:nvPr>
            <p:ph sz="quarter" idx="29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1087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371" y="982133"/>
            <a:ext cx="3767257" cy="1939489"/>
          </a:xfrm>
        </p:spPr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Thank you for your attention</a:t>
            </a:r>
            <a:endParaRPr lang="pl-PL" dirty="0"/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pl-PL"/>
            </a:defPPr>
          </a:lstStyle>
          <a:p>
            <a:r>
              <a:rPr lang="en-US" dirty="0"/>
              <a:t>Co-authors: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Tomasz Janeczko</a:t>
            </a:r>
            <a:r>
              <a:rPr lang="en-US" dirty="0"/>
              <a:t>, </a:t>
            </a:r>
            <a:r>
              <a:rPr lang="pl-PL" b="1" i="0" dirty="0">
                <a:solidFill>
                  <a:srgbClr val="E4E6E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Historic" panose="020B0502040204020203" pitchFamily="34" charset="0"/>
              </a:rPr>
              <a:t>Lukáš Hofman</a:t>
            </a:r>
            <a:endParaRPr lang="pl-P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rtl="0"/>
            <a:r>
              <a:rPr lang="en-US" dirty="0">
                <a:hlinkClick r:id="rId3"/>
              </a:rPr>
              <a:t>https://github.com/LuhiHofi/Aprendizaje-Computacional</a:t>
            </a:r>
            <a:endParaRPr lang="en-US" dirty="0"/>
          </a:p>
          <a:p>
            <a:pPr rtl="0"/>
            <a:r>
              <a:rPr lang="en-US" dirty="0"/>
              <a:t>Lab 1 Task</a:t>
            </a:r>
          </a:p>
          <a:p>
            <a:pPr rtl="0"/>
            <a:r>
              <a:rPr lang="pl-PL" dirty="0"/>
              <a:t>Aprendizaje Computacional</a:t>
            </a:r>
            <a:r>
              <a:rPr lang="en-US" dirty="0"/>
              <a:t> (2024-25)</a:t>
            </a:r>
          </a:p>
          <a:p>
            <a:pPr rtl="0"/>
            <a:r>
              <a:rPr lang="en-US" dirty="0"/>
              <a:t>Universidad de Málaga</a:t>
            </a:r>
          </a:p>
        </p:txBody>
      </p:sp>
      <p:sp>
        <p:nvSpPr>
          <p:cNvPr id="6" name="Stopka — symbol zastępczy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A free PowerPoint template was used</a:t>
            </a:r>
            <a:endParaRPr lang="pl-PL" dirty="0"/>
          </a:p>
        </p:txBody>
      </p:sp>
      <p:sp>
        <p:nvSpPr>
          <p:cNvPr id="7" name="Numer slajdu — symbol zastępczy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FE024F78-56A6-7740-B68D-8D4D026EDF3F}" type="slidenum">
              <a:rPr lang="pl-PL" smtClean="0"/>
              <a:pPr rtl="0"/>
              <a:t>12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Problem</a:t>
            </a:r>
            <a:endParaRPr lang="pl-PL" dirty="0"/>
          </a:p>
        </p:txBody>
      </p:sp>
      <p:sp>
        <p:nvSpPr>
          <p:cNvPr id="4" name="Tekst — symbol zastępczy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…</a:t>
            </a:r>
            <a:endParaRPr lang="pl-PL" dirty="0"/>
          </a:p>
          <a:p>
            <a:pPr rtl="0"/>
            <a:endParaRPr lang="pl-PL" dirty="0"/>
          </a:p>
          <a:p>
            <a:pPr rtl="0"/>
            <a:endParaRPr lang="pl-PL" dirty="0"/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…</a:t>
            </a:r>
            <a:endParaRPr lang="pl-PL" dirty="0"/>
          </a:p>
          <a:p>
            <a:pPr rtl="0"/>
            <a:endParaRPr lang="pl-PL" dirty="0"/>
          </a:p>
        </p:txBody>
      </p:sp>
      <p:sp>
        <p:nvSpPr>
          <p:cNvPr id="18" name="Numer slajdu — symbol zastępczy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FE024F78-56A6-7740-B68D-8D4D026EDF3F}" type="slidenum">
              <a:rPr lang="pl-PL" smtClean="0"/>
              <a:pPr/>
              <a:t>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Possible methods</a:t>
            </a:r>
            <a:endParaRPr lang="pl-PL" dirty="0"/>
          </a:p>
        </p:txBody>
      </p:sp>
      <p:sp>
        <p:nvSpPr>
          <p:cNvPr id="4" name="Tekst — symbol zastępczy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28" name="Tekst — symbol zastępczy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30" name="Tekst — symbol zastępczy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12174" y="3337273"/>
            <a:ext cx="2587137" cy="1721355"/>
          </a:xfrm>
        </p:spPr>
        <p:txBody>
          <a:bodyPr rtlCol="0"/>
          <a:lstStyle>
            <a:defPPr>
              <a:defRPr lang="pl-PL"/>
            </a:defPPr>
          </a:lstStyle>
          <a:p>
            <a:pPr rtl="0"/>
            <a:endParaRPr lang="pl-PL" dirty="0"/>
          </a:p>
        </p:txBody>
      </p:sp>
      <p:sp>
        <p:nvSpPr>
          <p:cNvPr id="32" name="Tekst — symbol zastępczy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endParaRPr lang="pl-PL" dirty="0"/>
          </a:p>
          <a:p>
            <a:pPr rtl="0"/>
            <a:endParaRPr lang="pl-PL" dirty="0"/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FE024F78-56A6-7740-B68D-8D4D026EDF3F}" type="slidenum">
              <a:rPr lang="pl-PL" smtClean="0"/>
              <a:pPr/>
              <a:t>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Different approaches with methods </a:t>
            </a:r>
            <a:endParaRPr lang="pl-PL" dirty="0"/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…</a:t>
            </a:r>
            <a:endParaRPr lang="pl-PL" dirty="0"/>
          </a:p>
        </p:txBody>
      </p:sp>
      <p:sp>
        <p:nvSpPr>
          <p:cNvPr id="4" name="Tekst — symbol zastępczy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…</a:t>
            </a:r>
            <a:endParaRPr lang="pl-PL" dirty="0"/>
          </a:p>
        </p:txBody>
      </p:sp>
      <p:sp>
        <p:nvSpPr>
          <p:cNvPr id="5" name="Tekst — symbol zastępczy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…</a:t>
            </a:r>
            <a:endParaRPr lang="pl-PL" dirty="0"/>
          </a:p>
          <a:p>
            <a:pPr rtl="0"/>
            <a:endParaRPr lang="pl-PL" dirty="0"/>
          </a:p>
        </p:txBody>
      </p:sp>
      <p:sp>
        <p:nvSpPr>
          <p:cNvPr id="6" name="Tekst — symbol zastępczy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…</a:t>
            </a:r>
            <a:endParaRPr lang="pl-PL" dirty="0"/>
          </a:p>
          <a:p>
            <a:pPr rtl="0"/>
            <a:endParaRPr lang="pl-PL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pl-PL"/>
              <a:t>Wyniki naukowe</a:t>
            </a:r>
          </a:p>
        </p:txBody>
      </p:sp>
      <p:sp>
        <p:nvSpPr>
          <p:cNvPr id="7" name="Numer slajdu — symbol zastępczy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FE024F78-56A6-7740-B68D-8D4D026EDF3F}" type="slidenum">
              <a:rPr lang="pl-PL" smtClean="0"/>
              <a:pPr/>
              <a:t>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25B3C-BD1E-BF9D-D973-543344900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6DC592E-D7B3-ABBB-FDE3-602DB549C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Our dataset</a:t>
            </a:r>
            <a:endParaRPr lang="pl-PL" dirty="0"/>
          </a:p>
        </p:txBody>
      </p:sp>
      <p:sp>
        <p:nvSpPr>
          <p:cNvPr id="4" name="Tekst — symbol zastępczy 3">
            <a:extLst>
              <a:ext uri="{FF2B5EF4-FFF2-40B4-BE49-F238E27FC236}">
                <a16:creationId xmlns:a16="http://schemas.microsoft.com/office/drawing/2014/main" id="{6E4C6302-BDCD-57D0-E098-D2EEF9FB5A4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41844" y="2530837"/>
            <a:ext cx="6888665" cy="961087"/>
          </a:xfrm>
        </p:spPr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We use the provided dataset, which can be found in sporulation-filtered.txt </a:t>
            </a:r>
            <a:endParaRPr lang="pl-PL" dirty="0"/>
          </a:p>
          <a:p>
            <a:pPr rtl="0"/>
            <a:endParaRPr lang="pl-PL" dirty="0"/>
          </a:p>
          <a:p>
            <a:pPr rtl="0"/>
            <a:endParaRPr lang="pl-PL" dirty="0"/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5AF34231-0A01-B617-039B-6CF1A2B2297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47022" y="3617963"/>
            <a:ext cx="6888665" cy="2241805"/>
          </a:xfrm>
        </p:spPr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8 columns: Genes   t0   t0,5   t2   t5   t7   t9   t11,5 </a:t>
            </a:r>
            <a:endParaRPr lang="pl-PL" dirty="0"/>
          </a:p>
          <a:p>
            <a:pPr rtl="0"/>
            <a:r>
              <a:rPr lang="en-US" dirty="0"/>
              <a:t>Number of genes: 474</a:t>
            </a:r>
            <a:endParaRPr lang="pl-PL" dirty="0"/>
          </a:p>
          <a:p>
            <a:pPr rtl="0"/>
            <a:r>
              <a:rPr lang="en-US" dirty="0"/>
              <a:t>Number of time intervals: 7</a:t>
            </a:r>
          </a:p>
          <a:p>
            <a:pPr rtl="0"/>
            <a:r>
              <a:rPr lang="en-US" dirty="0"/>
              <a:t>We normalize the dataset </a:t>
            </a:r>
            <a:endParaRPr lang="pl-PL" dirty="0"/>
          </a:p>
          <a:p>
            <a:pPr rtl="0"/>
            <a:endParaRPr lang="pl-PL" dirty="0"/>
          </a:p>
        </p:txBody>
      </p:sp>
      <p:sp>
        <p:nvSpPr>
          <p:cNvPr id="18" name="Numer slajdu — symbol zastępczy 17">
            <a:extLst>
              <a:ext uri="{FF2B5EF4-FFF2-40B4-BE49-F238E27FC236}">
                <a16:creationId xmlns:a16="http://schemas.microsoft.com/office/drawing/2014/main" id="{BD2120E6-B826-6D0E-01E8-7407A6828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FE024F78-56A6-7740-B68D-8D4D026EDF3F}" type="slidenum">
              <a:rPr lang="pl-PL" smtClean="0"/>
              <a:pPr rtl="0"/>
              <a:t>5</a:t>
            </a:fld>
            <a:endParaRPr lang="pl-PL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4D8B295E-35FE-E7A6-30BF-AD1573E40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2764" y="4237309"/>
            <a:ext cx="4706472" cy="162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913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ytuł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Our code - 1</a:t>
            </a:r>
            <a:endParaRPr lang="pl-PL" dirty="0"/>
          </a:p>
        </p:txBody>
      </p:sp>
      <p:sp>
        <p:nvSpPr>
          <p:cNvPr id="8" name="Numer slajdu — symbol zastępczy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FE024F78-56A6-7740-B68D-8D4D026EDF3F}" type="slidenum">
              <a:rPr lang="pl-PL" smtClean="0"/>
              <a:pPr rtl="0"/>
              <a:t>6</a:t>
            </a:fld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A749086-4991-21FF-D655-DD302C6D32A2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F0497-B3A4-9CBC-CEF0-D963D212C0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ytuł 5">
            <a:extLst>
              <a:ext uri="{FF2B5EF4-FFF2-40B4-BE49-F238E27FC236}">
                <a16:creationId xmlns:a16="http://schemas.microsoft.com/office/drawing/2014/main" id="{440FC8A7-B3C2-853E-2298-EA083C40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Our results - 1 (are they relevant?)</a:t>
            </a:r>
            <a:endParaRPr lang="pl-PL" dirty="0"/>
          </a:p>
        </p:txBody>
      </p:sp>
      <p:sp>
        <p:nvSpPr>
          <p:cNvPr id="8" name="Numer slajdu — symbol zastępczy 7">
            <a:extLst>
              <a:ext uri="{FF2B5EF4-FFF2-40B4-BE49-F238E27FC236}">
                <a16:creationId xmlns:a16="http://schemas.microsoft.com/office/drawing/2014/main" id="{EE66A9E8-FAC0-87B2-226C-2BAEEAEFD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FE024F78-56A6-7740-B68D-8D4D026EDF3F}" type="slidenum">
              <a:rPr lang="pl-PL" smtClean="0"/>
              <a:pPr rtl="0"/>
              <a:t>7</a:t>
            </a:fld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5E3159B-5444-FEC3-CD9A-97260ECDC093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70264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E99A48-AF8C-3538-CC7B-DC7F509A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Our code - 2</a:t>
            </a:r>
            <a:endParaRPr lang="pl-PL" dirty="0"/>
          </a:p>
        </p:txBody>
      </p:sp>
      <p:sp>
        <p:nvSpPr>
          <p:cNvPr id="12" name="Numer slajdu — symbol zastępczy 11">
            <a:extLst>
              <a:ext uri="{FF2B5EF4-FFF2-40B4-BE49-F238E27FC236}">
                <a16:creationId xmlns:a16="http://schemas.microsoft.com/office/drawing/2014/main" id="{761D5C1B-39FE-2949-16D4-283AB532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FE024F78-56A6-7740-B68D-8D4D026EDF3F}" type="slidenum">
              <a:rPr lang="pl-PL" smtClean="0"/>
              <a:pPr rtl="0"/>
              <a:t>8</a:t>
            </a:fld>
            <a:endParaRPr lang="pl-PL" dirty="0"/>
          </a:p>
        </p:txBody>
      </p:sp>
      <p:sp>
        <p:nvSpPr>
          <p:cNvPr id="18" name="Symbol zastępczy tekstu 17">
            <a:extLst>
              <a:ext uri="{FF2B5EF4-FFF2-40B4-BE49-F238E27FC236}">
                <a16:creationId xmlns:a16="http://schemas.microsoft.com/office/drawing/2014/main" id="{517BFFC1-32B0-8097-71E2-B115C345C70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99271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33EF1-DEA7-A232-CD49-6C3B71C924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91F071D-C203-40C7-6E71-1EDB08E79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r>
              <a:rPr lang="en-US" dirty="0"/>
              <a:t>Our results – 2 (are they relevant?)</a:t>
            </a:r>
            <a:endParaRPr lang="pl-PL" dirty="0"/>
          </a:p>
        </p:txBody>
      </p:sp>
      <p:sp>
        <p:nvSpPr>
          <p:cNvPr id="12" name="Numer slajdu — symbol zastępczy 11">
            <a:extLst>
              <a:ext uri="{FF2B5EF4-FFF2-40B4-BE49-F238E27FC236}">
                <a16:creationId xmlns:a16="http://schemas.microsoft.com/office/drawing/2014/main" id="{058987D2-4143-2BC1-64EE-C860CA20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l-PL"/>
            </a:defPPr>
          </a:lstStyle>
          <a:p>
            <a:pPr rtl="0"/>
            <a:fld id="{FE024F78-56A6-7740-B68D-8D4D026EDF3F}" type="slidenum">
              <a:rPr lang="pl-PL" smtClean="0"/>
              <a:pPr rtl="0"/>
              <a:t>9</a:t>
            </a:fld>
            <a:endParaRPr lang="pl-PL" dirty="0"/>
          </a:p>
        </p:txBody>
      </p:sp>
      <p:sp>
        <p:nvSpPr>
          <p:cNvPr id="18" name="Symbol zastępczy tekstu 17">
            <a:extLst>
              <a:ext uri="{FF2B5EF4-FFF2-40B4-BE49-F238E27FC236}">
                <a16:creationId xmlns:a16="http://schemas.microsoft.com/office/drawing/2014/main" id="{6141AA25-F467-3BBC-52C7-3EE9DDFFDD0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86323849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08_TF11936837_Win32" id="{E2199BD8-BCBC-4116-874E-CD160B66CA5C}" vid="{BAB6A2D4-46BD-4A69-9BC7-67A5C3F2F162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Prezentacja wyników badań naukowych</Template>
  <TotalTime>137</TotalTime>
  <Words>166</Words>
  <Application>Microsoft Office PowerPoint</Application>
  <PresentationFormat>Panoramiczny</PresentationFormat>
  <Paragraphs>56</Paragraphs>
  <Slides>12</Slides>
  <Notes>12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12</vt:i4>
      </vt:variant>
    </vt:vector>
  </HeadingPairs>
  <TitlesOfParts>
    <vt:vector size="20" baseType="lpstr">
      <vt:lpstr>Arial</vt:lpstr>
      <vt:lpstr>Arial Nova</vt:lpstr>
      <vt:lpstr>Biome</vt:lpstr>
      <vt:lpstr>Biome Light</vt:lpstr>
      <vt:lpstr>Calibri</vt:lpstr>
      <vt:lpstr>Segoe UI</vt:lpstr>
      <vt:lpstr>Segoe UI Historic</vt:lpstr>
      <vt:lpstr>Motyw pakietu Office</vt:lpstr>
      <vt:lpstr>Clustering</vt:lpstr>
      <vt:lpstr>Problem</vt:lpstr>
      <vt:lpstr>Possible methods</vt:lpstr>
      <vt:lpstr>Different approaches with methods </vt:lpstr>
      <vt:lpstr>Our dataset</vt:lpstr>
      <vt:lpstr>Our code - 1</vt:lpstr>
      <vt:lpstr>Our results - 1 (are they relevant?)</vt:lpstr>
      <vt:lpstr>Our code - 2</vt:lpstr>
      <vt:lpstr>Our results – 2 (are they relevant?)</vt:lpstr>
      <vt:lpstr>Comparison of the results</vt:lpstr>
      <vt:lpstr>Conclusion and analyze of the performance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Tomasz Janeczko</dc:creator>
  <cp:lastModifiedBy>Tomasz Janeczko</cp:lastModifiedBy>
  <cp:revision>1</cp:revision>
  <dcterms:created xsi:type="dcterms:W3CDTF">2024-10-20T11:56:31Z</dcterms:created>
  <dcterms:modified xsi:type="dcterms:W3CDTF">2024-10-20T14:14:31Z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